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85"/>
  </p:normalViewPr>
  <p:slideViewPr>
    <p:cSldViewPr snapToGrid="0" snapToObjects="1">
      <p:cViewPr varScale="1">
        <p:scale>
          <a:sx n="134" d="100"/>
          <a:sy n="134" d="100"/>
        </p:scale>
        <p:origin x="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Чтобы добавить рисунок, перетащите его в заполнитель или щелкните значок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379679" y="773723"/>
            <a:ext cx="8637073" cy="2541431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С/С++. Возможности создания игровых приложений </a:t>
            </a:r>
          </a:p>
        </p:txBody>
      </p:sp>
    </p:spTree>
    <p:extLst>
      <p:ext uri="{BB962C8B-B14F-4D97-AF65-F5344CB8AC3E}">
        <p14:creationId xmlns:p14="http://schemas.microsoft.com/office/powerpoint/2010/main" val="160905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4825" y="247649"/>
            <a:ext cx="3676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1. Игровые приложения</a:t>
            </a:r>
            <a:endParaRPr lang="ru-RU" sz="2400" dirty="0"/>
          </a:p>
        </p:txBody>
      </p:sp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7274" y="1960364"/>
            <a:ext cx="6505575" cy="365938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33426" y="2238375"/>
            <a:ext cx="29337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Ультрасовременные компьютерные игры не уступают голливудским блокбастерам по визуальным эффектам , саундтреку и градусу напряжения 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6135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4350" y="295275"/>
            <a:ext cx="5296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2.С++ - мощный инструмент </a:t>
            </a:r>
            <a:r>
              <a:rPr lang="ru-RU" smtClean="0"/>
              <a:t>создания приложений</a:t>
            </a:r>
            <a:endParaRPr lang="ru-RU"/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592711"/>
            <a:ext cx="5629275" cy="19731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534151" y="664607"/>
            <a:ext cx="45338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Доля использования </a:t>
            </a:r>
            <a:r>
              <a:rPr lang="ru-RU" dirty="0"/>
              <a:t>объектно-ориентированных </a:t>
            </a:r>
            <a:r>
              <a:rPr lang="ru-RU" dirty="0" smtClean="0"/>
              <a:t>языков </a:t>
            </a:r>
            <a:r>
              <a:rPr lang="ru-RU" dirty="0"/>
              <a:t>превышает </a:t>
            </a:r>
            <a:r>
              <a:rPr lang="ru-RU" dirty="0" smtClean="0"/>
              <a:t>50% </a:t>
            </a:r>
            <a:r>
              <a:rPr lang="ru-RU" dirty="0"/>
              <a:t>рубеж, обгоняя функциональные, логические и процедурные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534151" y="2117635"/>
            <a:ext cx="4210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Главное преимущество </a:t>
            </a:r>
            <a:r>
              <a:rPr lang="en-US" dirty="0" err="1" smtClean="0"/>
              <a:t>c++</a:t>
            </a:r>
            <a:r>
              <a:rPr lang="ru-RU" dirty="0" smtClean="0"/>
              <a:t> </a:t>
            </a:r>
            <a:r>
              <a:rPr lang="en-US" dirty="0" smtClean="0"/>
              <a:t>- </a:t>
            </a:r>
            <a:r>
              <a:rPr lang="ru-RU" dirty="0" smtClean="0"/>
              <a:t>это </a:t>
            </a:r>
            <a:r>
              <a:rPr lang="ru-RU" dirty="0"/>
              <a:t>сочетание в нем возможности работы на низком и высоком уровнях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534151" y="3293664"/>
            <a:ext cx="39719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С++ экономичный, эффективный и переносимый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6534151" y="4192694"/>
            <a:ext cx="3343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С++ сложный и </a:t>
            </a:r>
            <a:r>
              <a:rPr lang="ru-RU" smtClean="0"/>
              <a:t>медленно компилируется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888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314325"/>
            <a:ext cx="297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3. Почему С - лучший выбор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6038850" y="1104900"/>
            <a:ext cx="381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О</a:t>
            </a:r>
            <a:r>
              <a:rPr lang="ru-RU" dirty="0" smtClean="0"/>
              <a:t>тличная </a:t>
            </a:r>
            <a:r>
              <a:rPr lang="ru-RU" dirty="0"/>
              <a:t>поддержка библиотек и инструментов </a:t>
            </a: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275" y="1200150"/>
            <a:ext cx="2940050" cy="33283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63207" y="1990725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mtClean="0"/>
              <a:t>С очень быстрый</a:t>
            </a:r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4086225" y="5162550"/>
            <a:ext cx="2586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Опасен, зато надежен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5511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6725" y="285750"/>
            <a:ext cx="481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3. Общая схема создания компьютерных игр </a:t>
            </a:r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966" y="1343025"/>
            <a:ext cx="5617580" cy="2844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610475" y="933450"/>
            <a:ext cx="29432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Игровой движок – базовое программное обеспечение компьютерной игры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10475" y="1952030"/>
            <a:ext cx="3257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 помощью игровых движков создается оболочка компьютерной видеоигры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10475" y="2970610"/>
            <a:ext cx="31337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Код приводит в действие созданные в игровом движке объекты </a:t>
            </a:r>
          </a:p>
        </p:txBody>
      </p:sp>
    </p:spTree>
    <p:extLst>
      <p:ext uri="{BB962C8B-B14F-4D97-AF65-F5344CB8AC3E}">
        <p14:creationId xmlns:p14="http://schemas.microsoft.com/office/powerpoint/2010/main" val="2146642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6725" y="295275"/>
            <a:ext cx="3929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Роль языков С/С++ в разработке игр </a:t>
            </a: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1451527"/>
            <a:ext cx="5673725" cy="319349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334250" y="664607"/>
            <a:ext cx="43910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Swift</a:t>
            </a:r>
            <a:r>
              <a:rPr lang="ru-RU" dirty="0"/>
              <a:t> – игры на </a:t>
            </a:r>
            <a:r>
              <a:rPr lang="ru-RU" dirty="0" err="1"/>
              <a:t>iOS</a:t>
            </a:r>
            <a:r>
              <a:rPr lang="ru-RU" dirty="0"/>
              <a:t> или </a:t>
            </a:r>
            <a:r>
              <a:rPr lang="ru-RU" dirty="0" err="1"/>
              <a:t>MacOS</a:t>
            </a:r>
            <a:r>
              <a:rPr lang="ru-RU" dirty="0"/>
              <a:t> </a:t>
            </a:r>
          </a:p>
          <a:p>
            <a:r>
              <a:rPr lang="ru-RU" dirty="0"/>
              <a:t>PHP и </a:t>
            </a:r>
            <a:r>
              <a:rPr lang="ru-RU" dirty="0" err="1"/>
              <a:t>JavaScript</a:t>
            </a:r>
            <a:r>
              <a:rPr lang="ru-RU" dirty="0"/>
              <a:t> – </a:t>
            </a:r>
            <a:r>
              <a:rPr lang="ru-RU" dirty="0" err="1"/>
              <a:t>браузерные</a:t>
            </a:r>
            <a:r>
              <a:rPr lang="ru-RU" dirty="0"/>
              <a:t> игры </a:t>
            </a:r>
          </a:p>
          <a:p>
            <a:r>
              <a:rPr lang="ru-RU" dirty="0" err="1"/>
              <a:t>C</a:t>
            </a:r>
            <a:r>
              <a:rPr lang="ru-RU" dirty="0"/>
              <a:t># – игры на </a:t>
            </a:r>
            <a:r>
              <a:rPr lang="ru-RU" dirty="0" err="1"/>
              <a:t>Unity</a:t>
            </a:r>
            <a:r>
              <a:rPr lang="ru-RU" dirty="0"/>
              <a:t> </a:t>
            </a:r>
          </a:p>
          <a:p>
            <a:r>
              <a:rPr lang="ru-RU" dirty="0"/>
              <a:t>С или </a:t>
            </a:r>
            <a:r>
              <a:rPr lang="ru-RU" dirty="0" err="1"/>
              <a:t>C</a:t>
            </a:r>
            <a:r>
              <a:rPr lang="ru-RU" dirty="0"/>
              <a:t>++ – большие требовательные игры </a:t>
            </a:r>
          </a:p>
          <a:p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7334250" y="2171112"/>
            <a:ext cx="37719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Главное достоинство ООП </a:t>
            </a:r>
            <a:r>
              <a:rPr lang="mr-IN" dirty="0" smtClean="0"/>
              <a:t>–</a:t>
            </a:r>
            <a:r>
              <a:rPr lang="ru-RU" dirty="0" smtClean="0"/>
              <a:t>это то, что оно обеспечивает </a:t>
            </a:r>
            <a:r>
              <a:rPr lang="ru-RU" dirty="0"/>
              <a:t>значительное сходство между объектами реального мира, моделируемыми программой, и объектами классов С++.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34250" y="4029075"/>
            <a:ext cx="33623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 процедурном С, напротив, моделирование объектов реального мира возлагается на глобальные переменные и функции</a:t>
            </a:r>
          </a:p>
        </p:txBody>
      </p:sp>
    </p:spTree>
    <p:extLst>
      <p:ext uri="{BB962C8B-B14F-4D97-AF65-F5344CB8AC3E}">
        <p14:creationId xmlns:p14="http://schemas.microsoft.com/office/powerpoint/2010/main" val="2059867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1476" y="542925"/>
            <a:ext cx="5981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/>
              <a:t>Р</a:t>
            </a:r>
            <a:r>
              <a:rPr lang="ru-RU" sz="2000" dirty="0" smtClean="0"/>
              <a:t>яд </a:t>
            </a:r>
            <a:r>
              <a:rPr lang="ru-RU" sz="2000" dirty="0"/>
              <a:t>причин, по которым разработчики игр активно пользуются языком С++: 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1525" y="1609725"/>
            <a:ext cx="32576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1.Он быстр</a:t>
            </a:r>
          </a:p>
          <a:p>
            <a:r>
              <a:rPr lang="ru-RU" dirty="0" smtClean="0"/>
              <a:t>2.</a:t>
            </a:r>
            <a:r>
              <a:rPr lang="ru-RU" dirty="0"/>
              <a:t> Он гибок </a:t>
            </a:r>
            <a:endParaRPr lang="ru-RU" dirty="0" smtClean="0"/>
          </a:p>
          <a:p>
            <a:r>
              <a:rPr lang="ru-RU" dirty="0" smtClean="0"/>
              <a:t>3.</a:t>
            </a:r>
            <a:r>
              <a:rPr lang="ru-RU" dirty="0"/>
              <a:t> Он хорошо поддерживается </a:t>
            </a:r>
            <a:endParaRPr lang="ru-RU" dirty="0" smtClean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524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505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375" y="1157287"/>
            <a:ext cx="5391149" cy="4043362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50" y="723900"/>
            <a:ext cx="4705350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37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Коллекция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Галерея</Template>
  <TotalTime>192</TotalTime>
  <Words>206</Words>
  <Application>Microsoft Macintosh PowerPoint</Application>
  <PresentationFormat>Широкоэкранный</PresentationFormat>
  <Paragraphs>27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Gill Sans MT</vt:lpstr>
      <vt:lpstr>Mangal</vt:lpstr>
      <vt:lpstr>Arial</vt:lpstr>
      <vt:lpstr>Коллекция</vt:lpstr>
      <vt:lpstr>С/С++. Возможности создания игровых приложений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С/С++. Возможности создания игровых приложений </dc:title>
  <dc:creator>пользователь Microsoft Office</dc:creator>
  <cp:lastModifiedBy>пользователь Microsoft Office</cp:lastModifiedBy>
  <cp:revision>10</cp:revision>
  <dcterms:created xsi:type="dcterms:W3CDTF">2019-05-14T18:57:05Z</dcterms:created>
  <dcterms:modified xsi:type="dcterms:W3CDTF">2019-05-15T07:02:20Z</dcterms:modified>
</cp:coreProperties>
</file>

<file path=docProps/thumbnail.jpeg>
</file>